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4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674BC-D294-455A-A6EE-95401F9EF6D9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D4413D-17FD-46C4-BC87-EE9B5795B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21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D4413D-17FD-46C4-BC87-EE9B5795B1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710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D4413D-17FD-46C4-BC87-EE9B5795B1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94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D4413D-17FD-46C4-BC87-EE9B5795B1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2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D4413D-17FD-46C4-BC87-EE9B5795B1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76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EA4E1-520D-5C4C-5289-2317C3258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68103-D8C8-21E1-6AFC-E64BA4AE8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2A11-2861-9926-E78B-382CF8B58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0258D-7697-13D3-1B78-605ACD503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1DB24-208B-438C-A926-947261E03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0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49D9A-5F50-317B-4315-F62538415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E0993-BE46-BACB-DB02-0D071A0641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F6210-1F3C-80F3-99C0-883F783B3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F9603-9574-1AD8-31EA-45FBA72B8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FBF9D-F2AB-DEA4-1D63-84EBD1409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BCE037-6846-EF58-2950-429803F368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1F2B0-04B3-75A7-5FCE-75570B1C7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59FDF-E73E-07FF-1149-E7C8820A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381CE-51DE-F291-FA8D-7B04907A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28289-A427-19D3-3AF4-91CC76778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3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24A92-3DD0-7CF4-9D18-04851BEB9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D88A3-D46E-ADAD-BE69-AE8CDF047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47432-2390-677B-95E0-A157BDCFE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0803D-D2CC-4B1F-58BA-BB15A008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6EA0D-641A-CECE-F152-2EAC640D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4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23B9D-8823-45A1-AB92-0DFDCF8D1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477F0-9AD1-AC6E-A976-1F5632895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1793A-1EC8-EB1B-855A-DFCDEC6E9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82765-4C44-CECD-84A3-39FC3D7F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15CC5-B427-E90A-4CFF-F4EF6224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03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C94BE-9D2A-4AE0-A184-0C15445E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A7DE-BE7B-DD6D-26B7-E591D85CFA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375D31-559C-A2EC-559E-54C1F7E2D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B9F7E-20A8-D293-9EE8-9B43802AD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7704A-5300-77D8-DB23-76758F4E8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A97573-A455-4DF2-26E2-C04B7545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7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5CF0-DD3A-E2F2-8EEB-983DCB790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F5E79-6FA9-2125-9EF7-DB05741E1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D809D-069F-0788-6E6C-25E7DC647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F0603D-B901-5465-9FEE-60A185CD8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04AC30-2ADC-CD42-468A-4C3D75FF9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1B03E5-D41C-044D-FEED-5FA8DBE69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E4FEB3-D010-69FC-F80C-56192D352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01D74E-ABFD-8896-01D6-D53327168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5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6AD71-1B0F-9269-0E30-D0A343E2C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C68D1-D2AC-9BA4-8487-36A9626EA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0A0A2-ECE4-FC51-83DB-3C440AC03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3AEB9-9DB3-707D-EBE0-C645158DB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02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B0D426-420B-CE06-9428-7781279EB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FAEDDD-A31B-1959-4203-0EFF0BB30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F1113-7BE4-67A6-1342-AFEC3AB48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27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C1A10-697E-02A2-F508-49430C8FE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03BF2-608A-1858-0503-95C1A46EB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3244E-45EA-23EC-ACC2-874103ECE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6D300-84FB-C35F-7985-D5ED30BAB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84149-28C1-B897-755E-617F8E56D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5D179-900E-3C5D-27BA-198753735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4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7CEBF-033F-A931-E4F6-3B590743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9B6984-F4AE-3A87-7ED3-294CAD5AB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E6F20-DD5D-E122-02F3-DFB0BDB89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4BB67-67AE-0314-8556-8AABDA04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C4666-9318-C3FD-24E8-4BAD241E0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276BF-457B-B7D0-9E4C-0B39394AC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72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225B87-951F-0AE2-3E4F-37DD0FB4C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B65FA-1F85-0DE2-43D0-933C828AA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4A24E-5826-E82D-4644-D47F2AB41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5B6A7B-0FB6-4483-B781-52A0BD580EBD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04B64-D031-1988-3A12-9C47AE58F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E7A05-67C4-184F-45B0-967AD264E4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FB7A30-B260-4D22-933E-A8FF390AA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09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A1A7-C6AA-784B-CBE4-D316D0C831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80B613-75B5-3ADC-4F7E-60E75E8C97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57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ssy field with trees in the background&#10;&#10;Description automatically generated">
            <a:extLst>
              <a:ext uri="{FF2B5EF4-FFF2-40B4-BE49-F238E27FC236}">
                <a16:creationId xmlns:a16="http://schemas.microsoft.com/office/drawing/2014/main" id="{1005F7C0-2E65-6A6E-AD2D-03628C5CD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867" y="3661219"/>
            <a:ext cx="2925298" cy="21939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 descr="A field of grass with trees in the background&#10;&#10;Description automatically generated">
            <a:extLst>
              <a:ext uri="{FF2B5EF4-FFF2-40B4-BE49-F238E27FC236}">
                <a16:creationId xmlns:a16="http://schemas.microsoft.com/office/drawing/2014/main" id="{8AA5113B-CB09-E33A-5DFB-06DAA6BD99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866" y="1362744"/>
            <a:ext cx="2925299" cy="21939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1CFAFB-0BB9-0174-95C8-D6749B96845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857" t="29881" r="10506" b="65383"/>
          <a:stretch/>
        </p:blipFill>
        <p:spPr>
          <a:xfrm>
            <a:off x="7428866" y="3661219"/>
            <a:ext cx="2299032" cy="44915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6F6E74-9045-F6AE-6C34-036E6A973B79}"/>
              </a:ext>
            </a:extLst>
          </p:cNvPr>
          <p:cNvSpPr txBox="1"/>
          <p:nvPr/>
        </p:nvSpPr>
        <p:spPr>
          <a:xfrm>
            <a:off x="10354165" y="1362744"/>
            <a:ext cx="18779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log(woody </a:t>
            </a:r>
          </a:p>
          <a:p>
            <a:r>
              <a:rPr lang="en-CA" sz="1600" dirty="0"/>
              <a:t>flower abundance)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ED2937-247A-8B5C-0EB2-BCDF9B0AD0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857" t="34452" r="10506" b="60603"/>
          <a:stretch/>
        </p:blipFill>
        <p:spPr>
          <a:xfrm>
            <a:off x="7428866" y="1362744"/>
            <a:ext cx="2299032" cy="468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4D9ED3-40E2-6F7A-8F9C-D08CAD7674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250" t="32155" r="44204" b="18119"/>
          <a:stretch/>
        </p:blipFill>
        <p:spPr>
          <a:xfrm>
            <a:off x="223083" y="1362745"/>
            <a:ext cx="7154348" cy="4492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F51AAD-4B23-F9D9-B22E-669A76DB7E2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5436" t="25666" r="23416" b="70436"/>
          <a:stretch/>
        </p:blipFill>
        <p:spPr>
          <a:xfrm>
            <a:off x="7574428" y="3661219"/>
            <a:ext cx="238247" cy="454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28283B-28E1-AA70-0C5D-B30F719B88C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6028" t="40580" r="22374" b="33674"/>
          <a:stretch/>
        </p:blipFill>
        <p:spPr>
          <a:xfrm>
            <a:off x="10405600" y="1958736"/>
            <a:ext cx="429617" cy="38964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0AED38D-F110-6FBB-6983-0CD2BAD0A5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5436" t="29415" r="23432" b="66623"/>
          <a:stretch/>
        </p:blipFill>
        <p:spPr>
          <a:xfrm>
            <a:off x="7574429" y="1362743"/>
            <a:ext cx="238247" cy="46896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D3F7E7-1A4A-8D24-8F2C-5F75823156CF}"/>
              </a:ext>
            </a:extLst>
          </p:cNvPr>
          <p:cNvSpPr txBox="1"/>
          <p:nvPr/>
        </p:nvSpPr>
        <p:spPr>
          <a:xfrm>
            <a:off x="10877723" y="1958736"/>
            <a:ext cx="1293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0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C78BB7-D886-A111-88C7-91AA227C9A17}"/>
              </a:ext>
            </a:extLst>
          </p:cNvPr>
          <p:cNvSpPr txBox="1"/>
          <p:nvPr/>
        </p:nvSpPr>
        <p:spPr>
          <a:xfrm>
            <a:off x="10877723" y="5455083"/>
            <a:ext cx="1293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781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FB3FE7-D975-E14A-805F-898BAFC1E3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00" t="8867" r="16583" b="1334"/>
          <a:stretch/>
        </p:blipFill>
        <p:spPr>
          <a:xfrm>
            <a:off x="219040" y="35280"/>
            <a:ext cx="4901059" cy="3442372"/>
          </a:xfrm>
          <a:prstGeom prst="rect">
            <a:avLst/>
          </a:prstGeom>
        </p:spPr>
      </p:pic>
      <p:pic>
        <p:nvPicPr>
          <p:cNvPr id="7" name="Picture 6" descr="A white flower with a bug on it&#10;&#10;Description automatically generated">
            <a:extLst>
              <a:ext uri="{FF2B5EF4-FFF2-40B4-BE49-F238E27FC236}">
                <a16:creationId xmlns:a16="http://schemas.microsoft.com/office/drawing/2014/main" id="{BAA20D1E-D428-8FEC-FDBB-F11A59F223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0" t="25556" r="36593" b="24444"/>
          <a:stretch/>
        </p:blipFill>
        <p:spPr>
          <a:xfrm rot="5400000">
            <a:off x="3302730" y="5157751"/>
            <a:ext cx="1615438" cy="171449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A77471-B8A6-6993-F237-3D7AC7C999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584" t="17778" r="28834" b="21038"/>
          <a:stretch/>
        </p:blipFill>
        <p:spPr>
          <a:xfrm>
            <a:off x="802669" y="5207281"/>
            <a:ext cx="1714500" cy="1613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DAD691-9EE7-4A00-0104-85CDB7FA64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11" t="42074" r="46167" b="21037"/>
          <a:stretch/>
        </p:blipFill>
        <p:spPr>
          <a:xfrm>
            <a:off x="802669" y="3515360"/>
            <a:ext cx="1714500" cy="16154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Picture 14" descr="A bee on a flower&#10;&#10;Description automatically generated">
            <a:extLst>
              <a:ext uri="{FF2B5EF4-FFF2-40B4-BE49-F238E27FC236}">
                <a16:creationId xmlns:a16="http://schemas.microsoft.com/office/drawing/2014/main" id="{53130937-36C9-3282-B960-2C393F340B8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36"/>
          <a:stretch/>
        </p:blipFill>
        <p:spPr>
          <a:xfrm>
            <a:off x="3253199" y="3515360"/>
            <a:ext cx="1714500" cy="16336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477254-E6DF-DC43-9D31-98C873FE06E5}"/>
              </a:ext>
            </a:extLst>
          </p:cNvPr>
          <p:cNvSpPr txBox="1"/>
          <p:nvPr/>
        </p:nvSpPr>
        <p:spPr>
          <a:xfrm>
            <a:off x="0" y="0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a)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5BB5D9-533B-E6FA-3A70-747318FEBA9B}"/>
              </a:ext>
            </a:extLst>
          </p:cNvPr>
          <p:cNvSpPr txBox="1"/>
          <p:nvPr/>
        </p:nvSpPr>
        <p:spPr>
          <a:xfrm>
            <a:off x="0" y="3515360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b)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8F8BC7-F607-8EA3-16DB-6C80BBC968DF}"/>
              </a:ext>
            </a:extLst>
          </p:cNvPr>
          <p:cNvSpPr txBox="1"/>
          <p:nvPr/>
        </p:nvSpPr>
        <p:spPr>
          <a:xfrm>
            <a:off x="0" y="5207281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d)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7C5187-BD35-7527-2C18-8EA85F3331EC}"/>
              </a:ext>
            </a:extLst>
          </p:cNvPr>
          <p:cNvSpPr txBox="1"/>
          <p:nvPr/>
        </p:nvSpPr>
        <p:spPr>
          <a:xfrm>
            <a:off x="2689457" y="3515360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c)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E142F6-D643-6B42-C094-CE84EEF39B40}"/>
              </a:ext>
            </a:extLst>
          </p:cNvPr>
          <p:cNvSpPr txBox="1"/>
          <p:nvPr/>
        </p:nvSpPr>
        <p:spPr>
          <a:xfrm>
            <a:off x="2666143" y="520728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e)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8975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3D7D91-EDC2-F3AD-45FF-8B46124C66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71" b="7555"/>
          <a:stretch/>
        </p:blipFill>
        <p:spPr>
          <a:xfrm rot="16200000">
            <a:off x="-710518" y="1827051"/>
            <a:ext cx="6710907" cy="32038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ABD25-D0A3-AE53-A6F3-910429A6CF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71" b="7555"/>
          <a:stretch/>
        </p:blipFill>
        <p:spPr>
          <a:xfrm rot="16200000">
            <a:off x="6203356" y="1827049"/>
            <a:ext cx="6710907" cy="32038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83DC73-4B1E-2F5F-1BE7-3D3CB29FFF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571" b="7555"/>
          <a:stretch/>
        </p:blipFill>
        <p:spPr>
          <a:xfrm rot="16200000">
            <a:off x="2746419" y="1827050"/>
            <a:ext cx="6710907" cy="3203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8CABBC-48CF-65EC-7B32-D0D1F0FBC3D3}"/>
              </a:ext>
            </a:extLst>
          </p:cNvPr>
          <p:cNvSpPr txBox="1"/>
          <p:nvPr/>
        </p:nvSpPr>
        <p:spPr>
          <a:xfrm rot="16200000">
            <a:off x="670609" y="6412073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a)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7146F2-1F2E-C825-DB6E-7D904D9B769A}"/>
              </a:ext>
            </a:extLst>
          </p:cNvPr>
          <p:cNvSpPr txBox="1"/>
          <p:nvPr/>
        </p:nvSpPr>
        <p:spPr>
          <a:xfrm rot="16200000">
            <a:off x="662594" y="3048604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b)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94588D-14E4-D11C-D17D-A285D2851E14}"/>
              </a:ext>
            </a:extLst>
          </p:cNvPr>
          <p:cNvSpPr txBox="1"/>
          <p:nvPr/>
        </p:nvSpPr>
        <p:spPr>
          <a:xfrm rot="16200000">
            <a:off x="2338794" y="3048604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d)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A32730-BBA5-16CC-11B5-B295F9E50CDD}"/>
              </a:ext>
            </a:extLst>
          </p:cNvPr>
          <p:cNvSpPr txBox="1"/>
          <p:nvPr/>
        </p:nvSpPr>
        <p:spPr>
          <a:xfrm rot="16200000">
            <a:off x="2342803" y="6408066"/>
            <a:ext cx="38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c)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E7F09C-98BF-0DE8-9150-9BE64E37F2A4}"/>
              </a:ext>
            </a:extLst>
          </p:cNvPr>
          <p:cNvSpPr txBox="1"/>
          <p:nvPr/>
        </p:nvSpPr>
        <p:spPr>
          <a:xfrm rot="16200000">
            <a:off x="4128666" y="6412073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e)</a:t>
            </a:r>
            <a:endParaRPr lang="en-US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E433F2-EFB9-AC68-1C97-DE61C852CC2A}"/>
              </a:ext>
            </a:extLst>
          </p:cNvPr>
          <p:cNvSpPr txBox="1"/>
          <p:nvPr/>
        </p:nvSpPr>
        <p:spPr>
          <a:xfrm rot="16200000">
            <a:off x="4152615" y="3048604"/>
            <a:ext cx="337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f)</a:t>
            </a:r>
            <a:endParaRPr 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4F0C2F-06B7-698D-00A8-052C5EE41BEF}"/>
              </a:ext>
            </a:extLst>
          </p:cNvPr>
          <p:cNvSpPr txBox="1"/>
          <p:nvPr/>
        </p:nvSpPr>
        <p:spPr>
          <a:xfrm rot="16200000">
            <a:off x="5802462" y="304860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h)</a:t>
            </a:r>
            <a:endParaRPr 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55094A-B5C5-E319-0FAF-0890520948FF}"/>
              </a:ext>
            </a:extLst>
          </p:cNvPr>
          <p:cNvSpPr txBox="1"/>
          <p:nvPr/>
        </p:nvSpPr>
        <p:spPr>
          <a:xfrm rot="16200000">
            <a:off x="5809676" y="6408066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g)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E14C76-ED49-CA3E-C90E-CD2DC5E3B7E4}"/>
              </a:ext>
            </a:extLst>
          </p:cNvPr>
          <p:cNvSpPr txBox="1"/>
          <p:nvPr/>
        </p:nvSpPr>
        <p:spPr>
          <a:xfrm rot="16200000">
            <a:off x="7624394" y="640190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i)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633D46-E73F-59A9-C8C1-14338AA4A0CF}"/>
              </a:ext>
            </a:extLst>
          </p:cNvPr>
          <p:cNvSpPr txBox="1"/>
          <p:nvPr/>
        </p:nvSpPr>
        <p:spPr>
          <a:xfrm rot="16200000">
            <a:off x="7624394" y="303843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j)</a:t>
            </a:r>
            <a:endParaRPr 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03F824-A7BF-E024-3A5B-120574A85C56}"/>
              </a:ext>
            </a:extLst>
          </p:cNvPr>
          <p:cNvSpPr txBox="1"/>
          <p:nvPr/>
        </p:nvSpPr>
        <p:spPr>
          <a:xfrm rot="16200000">
            <a:off x="9297388" y="3038432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l)</a:t>
            </a:r>
            <a:endParaRPr 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8DA7CF-6BF5-F70A-F7DA-6CDFCB13D977}"/>
              </a:ext>
            </a:extLst>
          </p:cNvPr>
          <p:cNvSpPr txBox="1"/>
          <p:nvPr/>
        </p:nvSpPr>
        <p:spPr>
          <a:xfrm rot="16200000">
            <a:off x="9270138" y="6397894"/>
            <a:ext cx="3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k)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6428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DC80FC5-05CF-86A1-49DC-9F192998F2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51" b="8148"/>
          <a:stretch/>
        </p:blipFill>
        <p:spPr>
          <a:xfrm>
            <a:off x="0" y="538480"/>
            <a:ext cx="12192000" cy="57607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3C5040E-6B81-79D7-0903-D639FE36622B}"/>
              </a:ext>
            </a:extLst>
          </p:cNvPr>
          <p:cNvSpPr txBox="1"/>
          <p:nvPr/>
        </p:nvSpPr>
        <p:spPr>
          <a:xfrm>
            <a:off x="101600" y="538480"/>
            <a:ext cx="518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a)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CE95F2-D3E7-2C0F-9BCC-0DD7680AC53B}"/>
              </a:ext>
            </a:extLst>
          </p:cNvPr>
          <p:cNvSpPr txBox="1"/>
          <p:nvPr/>
        </p:nvSpPr>
        <p:spPr>
          <a:xfrm>
            <a:off x="6096000" y="538479"/>
            <a:ext cx="518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b)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66815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50</Words>
  <Application>Microsoft Office PowerPoint</Application>
  <PresentationFormat>Widescreen</PresentationFormat>
  <Paragraphs>27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jensj27@student.ubc.ca</dc:creator>
  <cp:lastModifiedBy>jensj27@student.ubc.ca</cp:lastModifiedBy>
  <cp:revision>11</cp:revision>
  <dcterms:created xsi:type="dcterms:W3CDTF">2024-03-19T00:35:03Z</dcterms:created>
  <dcterms:modified xsi:type="dcterms:W3CDTF">2024-04-05T00:19:54Z</dcterms:modified>
</cp:coreProperties>
</file>

<file path=docProps/thumbnail.jpeg>
</file>